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332" r:id="rId3"/>
    <p:sldId id="257" r:id="rId4"/>
    <p:sldId id="262" r:id="rId5"/>
    <p:sldId id="260" r:id="rId6"/>
    <p:sldId id="309" r:id="rId7"/>
    <p:sldId id="326" r:id="rId8"/>
    <p:sldId id="327" r:id="rId9"/>
    <p:sldId id="263" r:id="rId10"/>
    <p:sldId id="328" r:id="rId11"/>
    <p:sldId id="310" r:id="rId12"/>
    <p:sldId id="331" r:id="rId13"/>
    <p:sldId id="311" r:id="rId14"/>
    <p:sldId id="330" r:id="rId15"/>
    <p:sldId id="28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AA"/>
    <a:srgbClr val="00547E"/>
    <a:srgbClr val="1A8EA7"/>
    <a:srgbClr val="1C8CA5"/>
    <a:srgbClr val="00A7A4"/>
    <a:srgbClr val="1D8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49"/>
    <p:restoredTop sz="90286"/>
  </p:normalViewPr>
  <p:slideViewPr>
    <p:cSldViewPr snapToGrid="0">
      <p:cViewPr varScale="1">
        <p:scale>
          <a:sx n="103" d="100"/>
          <a:sy n="103" d="100"/>
        </p:scale>
        <p:origin x="76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59D29-7F76-4E30-B029-D0C89C6DCC63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DF42-B80A-45D9-953E-DFB058CB82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16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1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77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31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0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8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0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90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FAED-8144-46F4-A6BE-99787C2F7B2E}" type="datetimeFigureOut">
              <a:rPr lang="zh-CN" altLang="en-US" smtClean="0"/>
              <a:t>15/10/5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35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0.jpeg"/><Relationship Id="rId5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hyperlink" Target="https://popapp.in/w/projects/55540ed96062a0667fe6edcf/preview/5554122dcfb8039633530409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s://modao.cc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062"/>
            <a:ext cx="7663543" cy="68760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33" y="0"/>
            <a:ext cx="3266667" cy="477142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59100" y="1634918"/>
            <a:ext cx="775244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⚡️闪电开发</a:t>
            </a:r>
          </a:p>
          <a:p>
            <a:pPr algn="ctr"/>
            <a:endParaRPr lang="zh-CN" altLang="en-US" sz="28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初级篇</a:t>
            </a:r>
            <a:r>
              <a:rPr lang="en-US" altLang="zh-CN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en-US" altLang="zh-CN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  <a:endParaRPr lang="zh-CN" altLang="en-US" sz="36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</a:t>
            </a:r>
            <a:r>
              <a:rPr lang="zh-CN" altLang="en-US" sz="28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小波说雨燕</a:t>
            </a:r>
            <a:endParaRPr lang="zh-CN" altLang="en-US" sz="28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72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801">
        <p15:prstTrans prst="pageCurlDouble"/>
      </p:transition>
    </mc:Choice>
    <mc:Fallback xmlns="">
      <p:transition spd="slow" advTm="7801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0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如何从创意到原型？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使用原型设计工作，或者画在纸上。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20130" y="2699407"/>
            <a:ext cx="1055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数字时代，一张纸一支笔，依然最简单有效，随时记录灵感。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20129" y="3246949"/>
            <a:ext cx="860862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本视频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个人版“饿了没”，找餐馆并可收藏（无下订单功能）：</a:t>
            </a:r>
          </a:p>
          <a:p>
            <a:endParaRPr lang="zh-CN" altLang="en-US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主屏幕显示收藏的餐馆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添加一家餐馆，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从相册中导入一张图作为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餐馆照片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保存餐馆数据在手机上，推荐给其他吃货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显示餐馆在地图上的位置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浏览其他吃货推荐的餐馆</a:t>
            </a:r>
          </a:p>
          <a:p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67381" y="5633065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为了检查这创意可行性，手绘草图。</a:t>
            </a:r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草图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IMG_20150514_173539.jpg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599" r="3417" b="12649"/>
          <a:stretch/>
        </p:blipFill>
        <p:spPr>
          <a:xfrm rot="16200000">
            <a:off x="3246904" y="1218808"/>
            <a:ext cx="4675650" cy="660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332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草图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81031" y="1671475"/>
            <a:ext cx="85613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模板和草图下载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://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github.com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000" dirty="0" err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yagamis</a:t>
            </a:r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/prototype</a:t>
            </a:r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IMG_20150514_173555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8" t="4000" r="13184" b="16684"/>
          <a:stretch/>
        </p:blipFill>
        <p:spPr>
          <a:xfrm>
            <a:off x="1604028" y="2265740"/>
            <a:ext cx="2229418" cy="4439698"/>
          </a:xfrm>
          <a:prstGeom prst="rect">
            <a:avLst/>
          </a:prstGeom>
        </p:spPr>
      </p:pic>
      <p:pic>
        <p:nvPicPr>
          <p:cNvPr id="9" name="图片 8" descr="IMG_20150514_173617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9" r="2547" b="15107"/>
          <a:stretch/>
        </p:blipFill>
        <p:spPr>
          <a:xfrm rot="16200000">
            <a:off x="4863412" y="1453398"/>
            <a:ext cx="4410357" cy="603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545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使用纸上原型工具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1866" y="2239108"/>
            <a:ext cx="5532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把草图连接起来！ 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App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 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Store</a:t>
            </a:r>
            <a:r>
              <a:rPr kumimoji="1" lang="zh-CN" altLang="en-US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下载安装</a:t>
            </a:r>
            <a:r>
              <a:rPr kumimoji="1" lang="en-US" altLang="zh-CN" dirty="0" smtClean="0">
                <a:latin typeface="兰亭黑-简 纤黑" charset="-122"/>
                <a:ea typeface="兰亭黑-简 纤黑" charset="-122"/>
                <a:cs typeface="兰亭黑-简 纤黑" charset="-122"/>
              </a:rPr>
              <a:t>POP</a:t>
            </a:r>
            <a:endParaRPr kumimoji="1" lang="zh-CN" altLang="en-US" dirty="0">
              <a:latin typeface="兰亭黑-简 纤黑" charset="-122"/>
              <a:ea typeface="兰亭黑-简 纤黑" charset="-122"/>
              <a:cs typeface="兰亭黑-简 纤黑" charset="-122"/>
            </a:endParaRPr>
          </a:p>
        </p:txBody>
      </p:sp>
      <p:pic>
        <p:nvPicPr>
          <p:cNvPr id="6" name="图片 5" descr="屏幕快照 2015-05-13 上午10.38.5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615" y="1931218"/>
            <a:ext cx="1714500" cy="8128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91866" y="3669325"/>
            <a:ext cx="719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hlinkClick r:id="rId5"/>
              </a:rPr>
              <a:t>https://popapp.in/w/...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39805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4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4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化原型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81031" y="2368063"/>
            <a:ext cx="719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hlinkClick r:id="rId4"/>
              </a:rPr>
              <a:t>https://modao.cc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1265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466667" y="2705725"/>
            <a:ext cx="68861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开始练习</a:t>
            </a:r>
            <a:r>
              <a:rPr lang="en-US" altLang="zh-CN" sz="44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sz="44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52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1546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G_20150515_093718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4" b="4600"/>
          <a:stretch/>
        </p:blipFill>
        <p:spPr>
          <a:xfrm rot="16200000">
            <a:off x="1916723" y="-1025769"/>
            <a:ext cx="5310554" cy="9144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343293" y="2392069"/>
            <a:ext cx="28487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“</a:t>
            </a:r>
            <a:r>
              <a:rPr lang="zh-CN" altLang="en-US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奇思妙想人人有，关键是如何实现之</a:t>
            </a:r>
            <a:r>
              <a:rPr lang="en-US" altLang="zh-CN" b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” 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lang="zh-CN" altLang="en-US" i="1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i="1" dirty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            </a:t>
            </a:r>
            <a:r>
              <a:rPr lang="en-US" altLang="zh-CN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– </a:t>
            </a:r>
            <a:r>
              <a:rPr lang="zh-CN" altLang="en-US" i="1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斯科特 贝斯基</a:t>
            </a:r>
            <a:endParaRPr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kumimoji="1" lang="zh-CN" altLang="en-US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12" y="200235"/>
            <a:ext cx="2190476" cy="337142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3350" y="778085"/>
            <a:ext cx="1028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0" y="2657685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录</a:t>
            </a:r>
            <a:endParaRPr lang="zh-CN" altLang="en-US" sz="3600" b="1" dirty="0">
              <a:solidFill>
                <a:schemeClr val="bg1"/>
              </a:solidFill>
              <a:latin typeface="新蒂下午茶基本版" panose="03000600000000000000" pitchFamily="66" charset="-122"/>
              <a:ea typeface="新蒂下午茶基本版" panose="03000600000000000000" pitchFamily="66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4516" y="1516719"/>
            <a:ext cx="5928865" cy="9939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4517" y="3345754"/>
            <a:ext cx="5928865" cy="99394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936154" y="1667241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原型设计简介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936154" y="3488781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创意跃然纸上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87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40">
        <p15:prstTrans prst="pageCurlDouble"/>
      </p:transition>
    </mc:Choice>
    <mc:Fallback xmlns="">
      <p:transition spd="slow" advTm="294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原型设计简介</a:t>
            </a:r>
          </a:p>
        </p:txBody>
      </p:sp>
      <p:sp>
        <p:nvSpPr>
          <p:cNvPr id="24" name="任意多边形 23"/>
          <p:cNvSpPr/>
          <p:nvPr/>
        </p:nvSpPr>
        <p:spPr>
          <a:xfrm>
            <a:off x="5244131" y="361237"/>
            <a:ext cx="1383321" cy="3091123"/>
          </a:xfrm>
          <a:custGeom>
            <a:avLst/>
            <a:gdLst/>
            <a:ahLst/>
            <a:cxnLst/>
            <a:rect l="l" t="t" r="r" b="b"/>
            <a:pathLst>
              <a:path w="1383321" h="3091123">
                <a:moveTo>
                  <a:pt x="1110072" y="0"/>
                </a:moveTo>
                <a:lnTo>
                  <a:pt x="1195462" y="17078"/>
                </a:lnTo>
                <a:lnTo>
                  <a:pt x="1229618" y="34156"/>
                </a:lnTo>
                <a:cubicBezTo>
                  <a:pt x="1332087" y="56927"/>
                  <a:pt x="1383321" y="125239"/>
                  <a:pt x="1383321" y="239092"/>
                </a:cubicBezTo>
                <a:cubicBezTo>
                  <a:pt x="1383321" y="250478"/>
                  <a:pt x="1377628" y="273248"/>
                  <a:pt x="1366243" y="307404"/>
                </a:cubicBezTo>
                <a:cubicBezTo>
                  <a:pt x="1366243" y="318790"/>
                  <a:pt x="1366243" y="358638"/>
                  <a:pt x="1366243" y="426951"/>
                </a:cubicBezTo>
                <a:cubicBezTo>
                  <a:pt x="1354857" y="461107"/>
                  <a:pt x="1349165" y="495263"/>
                  <a:pt x="1349165" y="529419"/>
                </a:cubicBezTo>
                <a:cubicBezTo>
                  <a:pt x="1337779" y="563575"/>
                  <a:pt x="1332087" y="620502"/>
                  <a:pt x="1332087" y="700199"/>
                </a:cubicBezTo>
                <a:cubicBezTo>
                  <a:pt x="1332087" y="734355"/>
                  <a:pt x="1332087" y="762819"/>
                  <a:pt x="1332087" y="785589"/>
                </a:cubicBezTo>
                <a:lnTo>
                  <a:pt x="1315008" y="853901"/>
                </a:lnTo>
                <a:lnTo>
                  <a:pt x="1315008" y="922214"/>
                </a:lnTo>
                <a:cubicBezTo>
                  <a:pt x="1315008" y="944984"/>
                  <a:pt x="1309316" y="979140"/>
                  <a:pt x="1297930" y="1024681"/>
                </a:cubicBezTo>
                <a:lnTo>
                  <a:pt x="1297930" y="1058837"/>
                </a:lnTo>
                <a:cubicBezTo>
                  <a:pt x="1286545" y="1070223"/>
                  <a:pt x="1280852" y="1087301"/>
                  <a:pt x="1280852" y="1110071"/>
                </a:cubicBezTo>
                <a:lnTo>
                  <a:pt x="1263774" y="1212540"/>
                </a:lnTo>
                <a:cubicBezTo>
                  <a:pt x="1263774" y="1258081"/>
                  <a:pt x="1252389" y="1297930"/>
                  <a:pt x="1229618" y="1332086"/>
                </a:cubicBezTo>
                <a:cubicBezTo>
                  <a:pt x="1218233" y="1377627"/>
                  <a:pt x="1212540" y="1406091"/>
                  <a:pt x="1212540" y="1417476"/>
                </a:cubicBezTo>
                <a:lnTo>
                  <a:pt x="1229618" y="1485788"/>
                </a:lnTo>
                <a:lnTo>
                  <a:pt x="1178384" y="1759036"/>
                </a:lnTo>
                <a:cubicBezTo>
                  <a:pt x="1178384" y="1781807"/>
                  <a:pt x="1178384" y="1793193"/>
                  <a:pt x="1178384" y="1793193"/>
                </a:cubicBezTo>
                <a:lnTo>
                  <a:pt x="1144228" y="1895661"/>
                </a:lnTo>
                <a:lnTo>
                  <a:pt x="1144228" y="1929817"/>
                </a:lnTo>
                <a:lnTo>
                  <a:pt x="1127150" y="2049363"/>
                </a:lnTo>
                <a:cubicBezTo>
                  <a:pt x="1127150" y="2060748"/>
                  <a:pt x="1121457" y="2072134"/>
                  <a:pt x="1110072" y="2083519"/>
                </a:cubicBezTo>
                <a:cubicBezTo>
                  <a:pt x="1110072" y="2129061"/>
                  <a:pt x="1110072" y="2157524"/>
                  <a:pt x="1110072" y="2168909"/>
                </a:cubicBezTo>
                <a:lnTo>
                  <a:pt x="1110072" y="2185987"/>
                </a:lnTo>
                <a:cubicBezTo>
                  <a:pt x="1098687" y="2208758"/>
                  <a:pt x="1087301" y="2231529"/>
                  <a:pt x="1075916" y="2254299"/>
                </a:cubicBezTo>
                <a:lnTo>
                  <a:pt x="1058838" y="2288455"/>
                </a:lnTo>
                <a:cubicBezTo>
                  <a:pt x="1058838" y="2288455"/>
                  <a:pt x="1058838" y="2305533"/>
                  <a:pt x="1058838" y="2339689"/>
                </a:cubicBezTo>
                <a:cubicBezTo>
                  <a:pt x="1058838" y="2351075"/>
                  <a:pt x="1047453" y="2396616"/>
                  <a:pt x="1024682" y="2476314"/>
                </a:cubicBezTo>
                <a:cubicBezTo>
                  <a:pt x="1013297" y="2510470"/>
                  <a:pt x="1007604" y="2538933"/>
                  <a:pt x="1007604" y="2561704"/>
                </a:cubicBezTo>
                <a:lnTo>
                  <a:pt x="1007604" y="2595860"/>
                </a:lnTo>
                <a:cubicBezTo>
                  <a:pt x="996219" y="2630016"/>
                  <a:pt x="979141" y="2664172"/>
                  <a:pt x="956370" y="2698328"/>
                </a:cubicBezTo>
                <a:cubicBezTo>
                  <a:pt x="944984" y="2721099"/>
                  <a:pt x="939292" y="2738177"/>
                  <a:pt x="939292" y="2749562"/>
                </a:cubicBezTo>
                <a:lnTo>
                  <a:pt x="905136" y="2852030"/>
                </a:lnTo>
                <a:cubicBezTo>
                  <a:pt x="893750" y="2852030"/>
                  <a:pt x="882365" y="2863416"/>
                  <a:pt x="870980" y="2886186"/>
                </a:cubicBezTo>
                <a:cubicBezTo>
                  <a:pt x="825438" y="2931728"/>
                  <a:pt x="791282" y="2965884"/>
                  <a:pt x="768512" y="2988655"/>
                </a:cubicBezTo>
                <a:cubicBezTo>
                  <a:pt x="722970" y="3056967"/>
                  <a:pt x="671736" y="3091123"/>
                  <a:pt x="614809" y="3091123"/>
                </a:cubicBezTo>
                <a:cubicBezTo>
                  <a:pt x="580653" y="3091123"/>
                  <a:pt x="563575" y="3074045"/>
                  <a:pt x="563575" y="3039889"/>
                </a:cubicBezTo>
                <a:cubicBezTo>
                  <a:pt x="563575" y="3039889"/>
                  <a:pt x="569268" y="3011426"/>
                  <a:pt x="580653" y="2954498"/>
                </a:cubicBezTo>
                <a:lnTo>
                  <a:pt x="597731" y="2852030"/>
                </a:lnTo>
                <a:lnTo>
                  <a:pt x="631887" y="2766640"/>
                </a:lnTo>
                <a:lnTo>
                  <a:pt x="648965" y="2647094"/>
                </a:lnTo>
                <a:lnTo>
                  <a:pt x="700199" y="2442158"/>
                </a:lnTo>
                <a:lnTo>
                  <a:pt x="700199" y="2390923"/>
                </a:lnTo>
                <a:lnTo>
                  <a:pt x="717277" y="2254299"/>
                </a:lnTo>
                <a:cubicBezTo>
                  <a:pt x="717277" y="2242914"/>
                  <a:pt x="722970" y="2225836"/>
                  <a:pt x="734356" y="2203065"/>
                </a:cubicBezTo>
                <a:cubicBezTo>
                  <a:pt x="745741" y="2180295"/>
                  <a:pt x="751434" y="2157524"/>
                  <a:pt x="751434" y="2134753"/>
                </a:cubicBezTo>
                <a:lnTo>
                  <a:pt x="751434" y="2117675"/>
                </a:lnTo>
                <a:lnTo>
                  <a:pt x="751434" y="2066441"/>
                </a:lnTo>
                <a:lnTo>
                  <a:pt x="768512" y="1998129"/>
                </a:lnTo>
                <a:cubicBezTo>
                  <a:pt x="768512" y="1986743"/>
                  <a:pt x="774204" y="1958280"/>
                  <a:pt x="785590" y="1912739"/>
                </a:cubicBezTo>
                <a:cubicBezTo>
                  <a:pt x="796975" y="1833041"/>
                  <a:pt x="808360" y="1753344"/>
                  <a:pt x="819746" y="1673646"/>
                </a:cubicBezTo>
                <a:cubicBezTo>
                  <a:pt x="819746" y="1628105"/>
                  <a:pt x="819746" y="1605334"/>
                  <a:pt x="819746" y="1605334"/>
                </a:cubicBezTo>
                <a:lnTo>
                  <a:pt x="836824" y="1554100"/>
                </a:lnTo>
                <a:lnTo>
                  <a:pt x="853902" y="1485788"/>
                </a:lnTo>
                <a:lnTo>
                  <a:pt x="853902" y="1451632"/>
                </a:lnTo>
                <a:lnTo>
                  <a:pt x="853902" y="1434554"/>
                </a:lnTo>
                <a:lnTo>
                  <a:pt x="836824" y="1400398"/>
                </a:lnTo>
                <a:lnTo>
                  <a:pt x="853902" y="1315008"/>
                </a:lnTo>
                <a:lnTo>
                  <a:pt x="853902" y="1246696"/>
                </a:lnTo>
                <a:lnTo>
                  <a:pt x="870980" y="1144227"/>
                </a:lnTo>
                <a:cubicBezTo>
                  <a:pt x="870980" y="1121457"/>
                  <a:pt x="870980" y="1098686"/>
                  <a:pt x="870980" y="1075915"/>
                </a:cubicBezTo>
                <a:cubicBezTo>
                  <a:pt x="870980" y="1041759"/>
                  <a:pt x="870980" y="1018989"/>
                  <a:pt x="870980" y="1007603"/>
                </a:cubicBezTo>
                <a:lnTo>
                  <a:pt x="905136" y="870979"/>
                </a:lnTo>
                <a:cubicBezTo>
                  <a:pt x="905136" y="779897"/>
                  <a:pt x="893750" y="734355"/>
                  <a:pt x="870980" y="734355"/>
                </a:cubicBezTo>
                <a:cubicBezTo>
                  <a:pt x="859594" y="734355"/>
                  <a:pt x="853902" y="734355"/>
                  <a:pt x="853902" y="734355"/>
                </a:cubicBezTo>
                <a:lnTo>
                  <a:pt x="785590" y="785589"/>
                </a:lnTo>
                <a:cubicBezTo>
                  <a:pt x="785590" y="796975"/>
                  <a:pt x="779897" y="808360"/>
                  <a:pt x="768512" y="819745"/>
                </a:cubicBezTo>
                <a:cubicBezTo>
                  <a:pt x="734356" y="842516"/>
                  <a:pt x="705892" y="865287"/>
                  <a:pt x="683121" y="888057"/>
                </a:cubicBezTo>
                <a:cubicBezTo>
                  <a:pt x="648965" y="922214"/>
                  <a:pt x="626195" y="944984"/>
                  <a:pt x="614809" y="956369"/>
                </a:cubicBezTo>
                <a:lnTo>
                  <a:pt x="580653" y="973447"/>
                </a:lnTo>
                <a:lnTo>
                  <a:pt x="563575" y="990525"/>
                </a:lnTo>
                <a:lnTo>
                  <a:pt x="529419" y="1007603"/>
                </a:lnTo>
                <a:lnTo>
                  <a:pt x="478185" y="1075915"/>
                </a:lnTo>
                <a:cubicBezTo>
                  <a:pt x="478185" y="1087301"/>
                  <a:pt x="461107" y="1104379"/>
                  <a:pt x="426951" y="1127149"/>
                </a:cubicBezTo>
                <a:cubicBezTo>
                  <a:pt x="392795" y="1161305"/>
                  <a:pt x="358639" y="1201154"/>
                  <a:pt x="324483" y="1246696"/>
                </a:cubicBezTo>
                <a:cubicBezTo>
                  <a:pt x="301712" y="1269466"/>
                  <a:pt x="290327" y="1280852"/>
                  <a:pt x="290327" y="1280852"/>
                </a:cubicBezTo>
                <a:lnTo>
                  <a:pt x="187859" y="1366242"/>
                </a:lnTo>
                <a:lnTo>
                  <a:pt x="51234" y="1519944"/>
                </a:lnTo>
                <a:lnTo>
                  <a:pt x="17078" y="1502866"/>
                </a:lnTo>
                <a:cubicBezTo>
                  <a:pt x="5693" y="1480095"/>
                  <a:pt x="0" y="1463017"/>
                  <a:pt x="0" y="1451632"/>
                </a:cubicBezTo>
                <a:lnTo>
                  <a:pt x="0" y="1434554"/>
                </a:lnTo>
                <a:lnTo>
                  <a:pt x="0" y="1349164"/>
                </a:lnTo>
                <a:cubicBezTo>
                  <a:pt x="0" y="1303622"/>
                  <a:pt x="17078" y="1258081"/>
                  <a:pt x="51234" y="1212540"/>
                </a:cubicBezTo>
                <a:cubicBezTo>
                  <a:pt x="96776" y="1166998"/>
                  <a:pt x="125239" y="1132842"/>
                  <a:pt x="136625" y="1110071"/>
                </a:cubicBezTo>
                <a:lnTo>
                  <a:pt x="153703" y="1075915"/>
                </a:lnTo>
                <a:cubicBezTo>
                  <a:pt x="165088" y="1064530"/>
                  <a:pt x="176473" y="1053145"/>
                  <a:pt x="187859" y="1041759"/>
                </a:cubicBezTo>
                <a:cubicBezTo>
                  <a:pt x="210629" y="1007603"/>
                  <a:pt x="222015" y="984833"/>
                  <a:pt x="222015" y="973447"/>
                </a:cubicBezTo>
                <a:cubicBezTo>
                  <a:pt x="244785" y="950677"/>
                  <a:pt x="256171" y="939291"/>
                  <a:pt x="256171" y="939291"/>
                </a:cubicBezTo>
                <a:lnTo>
                  <a:pt x="324483" y="888057"/>
                </a:lnTo>
                <a:lnTo>
                  <a:pt x="358639" y="819745"/>
                </a:lnTo>
                <a:cubicBezTo>
                  <a:pt x="370024" y="808360"/>
                  <a:pt x="381410" y="796975"/>
                  <a:pt x="392795" y="785589"/>
                </a:cubicBezTo>
                <a:lnTo>
                  <a:pt x="461107" y="683121"/>
                </a:lnTo>
                <a:lnTo>
                  <a:pt x="478185" y="666043"/>
                </a:lnTo>
                <a:lnTo>
                  <a:pt x="529419" y="597731"/>
                </a:lnTo>
                <a:lnTo>
                  <a:pt x="580653" y="546497"/>
                </a:lnTo>
                <a:lnTo>
                  <a:pt x="648965" y="478185"/>
                </a:lnTo>
                <a:cubicBezTo>
                  <a:pt x="660351" y="466799"/>
                  <a:pt x="683121" y="438336"/>
                  <a:pt x="717277" y="392794"/>
                </a:cubicBezTo>
                <a:lnTo>
                  <a:pt x="751434" y="358638"/>
                </a:lnTo>
                <a:lnTo>
                  <a:pt x="836824" y="256170"/>
                </a:lnTo>
                <a:cubicBezTo>
                  <a:pt x="848209" y="233400"/>
                  <a:pt x="859594" y="216322"/>
                  <a:pt x="870980" y="204936"/>
                </a:cubicBezTo>
                <a:cubicBezTo>
                  <a:pt x="893750" y="182166"/>
                  <a:pt x="910828" y="165087"/>
                  <a:pt x="922214" y="153702"/>
                </a:cubicBezTo>
                <a:lnTo>
                  <a:pt x="939292" y="136624"/>
                </a:lnTo>
                <a:lnTo>
                  <a:pt x="990526" y="85390"/>
                </a:lnTo>
                <a:cubicBezTo>
                  <a:pt x="1036067" y="28463"/>
                  <a:pt x="1075916" y="0"/>
                  <a:pt x="11100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196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37">
        <p15:prstTrans prst="pageCurlDouble"/>
      </p:transition>
    </mc:Choice>
    <mc:Fallback xmlns="">
      <p:transition spd="slow" advTm="4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第一个</a:t>
            </a:r>
            <a:r>
              <a:rPr lang="en-US" altLang="zh-CN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，了解一些基本概念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9" y="3336611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本视频宗旨就是构建一个真实</a:t>
            </a:r>
            <a:r>
              <a:rPr lang="en-US" altLang="zh-CN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32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0130" y="4334138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什么是原型？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20130" y="5307915"/>
            <a:ext cx="6756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为什么要设计原型？</a:t>
            </a:r>
          </a:p>
        </p:txBody>
      </p:sp>
    </p:spTree>
    <p:extLst>
      <p:ext uri="{BB962C8B-B14F-4D97-AF65-F5344CB8AC3E}">
        <p14:creationId xmlns:p14="http://schemas.microsoft.com/office/powerpoint/2010/main" val="2085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什么是原型？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产品的一种早期模型，用于直观地验证或测试一个概念或想法。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8" y="3336611"/>
            <a:ext cx="105564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很多领域采用：</a:t>
            </a:r>
          </a:p>
          <a:p>
            <a:endParaRPr lang="zh-CN" altLang="en-US" sz="20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建筑业：架构师建楼前，需要规划并建立大楼的模型。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航空业：设计组装一架飞机前，造一个原型飞机器来进行风洞测试。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软件业：软件公司也建立一个原型版软件，来测试一个新创意是否可行。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7381" y="5633065"/>
            <a:ext cx="85613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开发中：一个原型是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的早起样本，不含完整功能，包含基本</a:t>
            </a:r>
            <a:r>
              <a:rPr lang="en-US" altLang="zh-CN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甚至框架结构。</a:t>
            </a:r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原型设计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0130" y="2191581"/>
            <a:ext cx="99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设计原型的过程，优点多多。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96378" y="3336611"/>
            <a:ext cx="105564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把你的创意直观化，更好地与队友、用户沟通；甚至与投资人商谈融资。</a:t>
            </a:r>
          </a:p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急剧提升沟通效率。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96378" y="4660050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有利于在开发早起阶段及时收集用户反馈，发现设计瑕疵。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67381" y="5633065"/>
            <a:ext cx="8561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无需编码就能检验一个创意是否可行，节约时间和金钱。</a:t>
            </a:r>
          </a:p>
        </p:txBody>
      </p:sp>
    </p:spTree>
    <p:extLst>
      <p:ext uri="{BB962C8B-B14F-4D97-AF65-F5344CB8AC3E}">
        <p14:creationId xmlns:p14="http://schemas.microsoft.com/office/powerpoint/2010/main" val="11965568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10897"/>
            <a:ext cx="1152381" cy="15428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3" y="330907"/>
            <a:ext cx="7771428" cy="130283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91866" y="628382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有无原型设计对比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 5"/>
          <p:cNvGrpSpPr/>
          <p:nvPr/>
        </p:nvGrpSpPr>
        <p:grpSpPr>
          <a:xfrm>
            <a:off x="1781031" y="1892786"/>
            <a:ext cx="7691216" cy="2227271"/>
            <a:chOff x="948692" y="1987230"/>
            <a:chExt cx="7691216" cy="2227271"/>
          </a:xfrm>
        </p:grpSpPr>
        <p:sp>
          <p:nvSpPr>
            <p:cNvPr id="4" name="椭圆 3"/>
            <p:cNvSpPr/>
            <p:nvPr/>
          </p:nvSpPr>
          <p:spPr>
            <a:xfrm>
              <a:off x="1781031" y="2602523"/>
              <a:ext cx="1255246" cy="124264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创意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7384662" y="2602523"/>
              <a:ext cx="1255246" cy="124264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App</a:t>
              </a:r>
              <a:endParaRPr kumimoji="1" lang="zh-CN" altLang="en-US" dirty="0"/>
            </a:p>
          </p:txBody>
        </p:sp>
        <p:sp>
          <p:nvSpPr>
            <p:cNvPr id="19" name="下弧形箭头 18"/>
            <p:cNvSpPr/>
            <p:nvPr/>
          </p:nvSpPr>
          <p:spPr>
            <a:xfrm flipH="1">
              <a:off x="2579077" y="1987230"/>
              <a:ext cx="5380892" cy="533069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solidFill>
                    <a:schemeClr val="tx1"/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创意行不通</a:t>
              </a:r>
              <a:endParaRPr kumimoji="1" lang="zh-CN" altLang="en-US" dirty="0">
                <a:solidFill>
                  <a:schemeClr val="tx1"/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1" name="右箭头 20"/>
            <p:cNvSpPr/>
            <p:nvPr/>
          </p:nvSpPr>
          <p:spPr>
            <a:xfrm>
              <a:off x="3185217" y="3040512"/>
              <a:ext cx="3962400" cy="38686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3</a:t>
              </a:r>
              <a:r>
                <a:rPr kumimoji="1" lang="zh-CN" altLang="en-US" sz="14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个月</a:t>
              </a:r>
              <a:endParaRPr kumimoji="1" lang="zh-CN" altLang="en-US" sz="1400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384662" y="3845169"/>
              <a:ext cx="1255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寻求反馈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948692" y="2185037"/>
              <a:ext cx="14431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solidFill>
                    <a:schemeClr val="bg1">
                      <a:lumMod val="50000"/>
                    </a:schemeClr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无原型设计</a:t>
              </a:r>
              <a:endParaRPr kumimoji="1" lang="zh-CN" altLang="en-US" dirty="0">
                <a:solidFill>
                  <a:schemeClr val="bg1">
                    <a:lumMod val="50000"/>
                  </a:schemeClr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</p:grpSp>
      <p:grpSp>
        <p:nvGrpSpPr>
          <p:cNvPr id="7" name="组 6"/>
          <p:cNvGrpSpPr/>
          <p:nvPr/>
        </p:nvGrpSpPr>
        <p:grpSpPr>
          <a:xfrm>
            <a:off x="1781032" y="4370041"/>
            <a:ext cx="7691215" cy="2189076"/>
            <a:chOff x="948693" y="4452102"/>
            <a:chExt cx="7691215" cy="2189076"/>
          </a:xfrm>
        </p:grpSpPr>
        <p:sp>
          <p:nvSpPr>
            <p:cNvPr id="13" name="椭圆 12"/>
            <p:cNvSpPr/>
            <p:nvPr/>
          </p:nvSpPr>
          <p:spPr>
            <a:xfrm>
              <a:off x="1764243" y="5029200"/>
              <a:ext cx="1255246" cy="124264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创意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4067032" y="5029200"/>
              <a:ext cx="1255246" cy="1242646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原型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7384662" y="5029200"/>
              <a:ext cx="1255246" cy="124264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App</a:t>
              </a:r>
              <a:endParaRPr kumimoji="1" lang="zh-CN" altLang="en-US" dirty="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948693" y="4539857"/>
              <a:ext cx="14431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solidFill>
                    <a:schemeClr val="accent4"/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有原型设计</a:t>
              </a:r>
              <a:endParaRPr kumimoji="1" lang="zh-CN" altLang="en-US" dirty="0">
                <a:solidFill>
                  <a:schemeClr val="accent4"/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18" name="下弧形箭头 17"/>
            <p:cNvSpPr/>
            <p:nvPr/>
          </p:nvSpPr>
          <p:spPr>
            <a:xfrm flipH="1">
              <a:off x="2391865" y="4452102"/>
              <a:ext cx="2180135" cy="533069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 smtClean="0">
                  <a:solidFill>
                    <a:schemeClr val="tx1"/>
                  </a:solidFill>
                  <a:latin typeface="兰亭黑-简 纤黑" charset="-122"/>
                  <a:ea typeface="兰亭黑-简 纤黑" charset="-122"/>
                  <a:cs typeface="兰亭黑-简 纤黑" charset="-122"/>
                </a:rPr>
                <a:t>创意行不通</a:t>
              </a:r>
              <a:endParaRPr kumimoji="1" lang="zh-CN" altLang="en-US" sz="1400" dirty="0">
                <a:solidFill>
                  <a:schemeClr val="tx1"/>
                </a:solidFill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160816" y="6271846"/>
              <a:ext cx="1255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寻求反馈</a:t>
              </a:r>
              <a:endParaRPr kumimoji="1" lang="zh-CN" altLang="en-US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3" name="右箭头 22"/>
            <p:cNvSpPr/>
            <p:nvPr/>
          </p:nvSpPr>
          <p:spPr>
            <a:xfrm>
              <a:off x="5416062" y="5486400"/>
              <a:ext cx="1874816" cy="3793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  <p:sp>
          <p:nvSpPr>
            <p:cNvPr id="24" name="右箭头 23"/>
            <p:cNvSpPr/>
            <p:nvPr/>
          </p:nvSpPr>
          <p:spPr>
            <a:xfrm>
              <a:off x="3066381" y="5426523"/>
              <a:ext cx="953759" cy="35592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1</a:t>
              </a:r>
              <a:r>
                <a:rPr kumimoji="1" lang="zh-CN" altLang="en-US" sz="1200" dirty="0" smtClean="0">
                  <a:latin typeface="兰亭黑-简 纤黑" charset="-122"/>
                  <a:ea typeface="兰亭黑-简 纤黑" charset="-122"/>
                  <a:cs typeface="兰亭黑-简 纤黑" charset="-122"/>
                </a:rPr>
                <a:t>星期</a:t>
              </a:r>
              <a:endParaRPr kumimoji="1" lang="zh-CN" altLang="en-US" sz="1200" dirty="0">
                <a:latin typeface="兰亭黑-简 纤黑" charset="-122"/>
                <a:ea typeface="兰亭黑-简 纤黑" charset="-122"/>
                <a:cs typeface="兰亭黑-简 纤黑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5158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75">
        <p15:prstTrans prst="pageCurlDouble"/>
      </p:transition>
    </mc:Choice>
    <mc:Fallback xmlns="">
      <p:transition spd="slow" advTm="2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创意跃然纸上</a:t>
            </a:r>
          </a:p>
        </p:txBody>
      </p:sp>
      <p:sp>
        <p:nvSpPr>
          <p:cNvPr id="15" name="任意多边形 14"/>
          <p:cNvSpPr/>
          <p:nvPr/>
        </p:nvSpPr>
        <p:spPr>
          <a:xfrm>
            <a:off x="5175819" y="395393"/>
            <a:ext cx="1690725" cy="2937421"/>
          </a:xfrm>
          <a:custGeom>
            <a:avLst/>
            <a:gdLst/>
            <a:ahLst/>
            <a:cxnLst/>
            <a:rect l="l" t="t" r="r" b="b"/>
            <a:pathLst>
              <a:path w="1690725" h="2937421">
                <a:moveTo>
                  <a:pt x="546497" y="0"/>
                </a:moveTo>
                <a:cubicBezTo>
                  <a:pt x="557883" y="0"/>
                  <a:pt x="580653" y="0"/>
                  <a:pt x="614809" y="0"/>
                </a:cubicBezTo>
                <a:lnTo>
                  <a:pt x="648965" y="0"/>
                </a:lnTo>
                <a:lnTo>
                  <a:pt x="683121" y="0"/>
                </a:lnTo>
                <a:lnTo>
                  <a:pt x="700199" y="0"/>
                </a:lnTo>
                <a:lnTo>
                  <a:pt x="751433" y="0"/>
                </a:lnTo>
                <a:lnTo>
                  <a:pt x="836824" y="0"/>
                </a:lnTo>
                <a:lnTo>
                  <a:pt x="1007604" y="34156"/>
                </a:lnTo>
                <a:lnTo>
                  <a:pt x="1041760" y="34156"/>
                </a:lnTo>
                <a:cubicBezTo>
                  <a:pt x="1064531" y="45541"/>
                  <a:pt x="1087301" y="51234"/>
                  <a:pt x="1110072" y="51234"/>
                </a:cubicBezTo>
                <a:cubicBezTo>
                  <a:pt x="1144228" y="51234"/>
                  <a:pt x="1178384" y="62619"/>
                  <a:pt x="1212540" y="85390"/>
                </a:cubicBezTo>
                <a:cubicBezTo>
                  <a:pt x="1223926" y="96775"/>
                  <a:pt x="1246696" y="113853"/>
                  <a:pt x="1280852" y="136624"/>
                </a:cubicBezTo>
                <a:cubicBezTo>
                  <a:pt x="1394706" y="182166"/>
                  <a:pt x="1468711" y="239092"/>
                  <a:pt x="1502867" y="307404"/>
                </a:cubicBezTo>
                <a:lnTo>
                  <a:pt x="1519945" y="358638"/>
                </a:lnTo>
                <a:lnTo>
                  <a:pt x="1537023" y="426951"/>
                </a:lnTo>
                <a:cubicBezTo>
                  <a:pt x="1559793" y="461107"/>
                  <a:pt x="1571179" y="500955"/>
                  <a:pt x="1571179" y="546497"/>
                </a:cubicBezTo>
                <a:lnTo>
                  <a:pt x="1571179" y="631887"/>
                </a:lnTo>
                <a:lnTo>
                  <a:pt x="1554101" y="734355"/>
                </a:lnTo>
                <a:cubicBezTo>
                  <a:pt x="1554101" y="848209"/>
                  <a:pt x="1468711" y="1041759"/>
                  <a:pt x="1297930" y="1315008"/>
                </a:cubicBezTo>
                <a:cubicBezTo>
                  <a:pt x="1275160" y="1349164"/>
                  <a:pt x="1258082" y="1371935"/>
                  <a:pt x="1246696" y="1383320"/>
                </a:cubicBezTo>
                <a:lnTo>
                  <a:pt x="1212540" y="1451632"/>
                </a:lnTo>
                <a:cubicBezTo>
                  <a:pt x="1189769" y="1474403"/>
                  <a:pt x="1149921" y="1519944"/>
                  <a:pt x="1092994" y="1588256"/>
                </a:cubicBezTo>
                <a:cubicBezTo>
                  <a:pt x="1058838" y="1645183"/>
                  <a:pt x="1024682" y="1696417"/>
                  <a:pt x="990526" y="1741958"/>
                </a:cubicBezTo>
                <a:cubicBezTo>
                  <a:pt x="956370" y="1776115"/>
                  <a:pt x="910828" y="1833041"/>
                  <a:pt x="853902" y="1912739"/>
                </a:cubicBezTo>
                <a:cubicBezTo>
                  <a:pt x="831131" y="1958280"/>
                  <a:pt x="814053" y="1992436"/>
                  <a:pt x="802668" y="2015207"/>
                </a:cubicBezTo>
                <a:lnTo>
                  <a:pt x="717277" y="2117675"/>
                </a:lnTo>
                <a:cubicBezTo>
                  <a:pt x="580653" y="2288455"/>
                  <a:pt x="512341" y="2396616"/>
                  <a:pt x="512341" y="2442158"/>
                </a:cubicBezTo>
                <a:cubicBezTo>
                  <a:pt x="512341" y="2464928"/>
                  <a:pt x="535112" y="2482006"/>
                  <a:pt x="580653" y="2493392"/>
                </a:cubicBezTo>
                <a:lnTo>
                  <a:pt x="631887" y="2493392"/>
                </a:lnTo>
                <a:lnTo>
                  <a:pt x="751433" y="2510470"/>
                </a:lnTo>
                <a:lnTo>
                  <a:pt x="819746" y="2510470"/>
                </a:lnTo>
                <a:lnTo>
                  <a:pt x="888058" y="2510470"/>
                </a:lnTo>
                <a:lnTo>
                  <a:pt x="973448" y="2510470"/>
                </a:lnTo>
                <a:lnTo>
                  <a:pt x="1024682" y="2510470"/>
                </a:lnTo>
                <a:lnTo>
                  <a:pt x="1110072" y="2510470"/>
                </a:lnTo>
                <a:lnTo>
                  <a:pt x="1212540" y="2510470"/>
                </a:lnTo>
                <a:lnTo>
                  <a:pt x="1280852" y="2527548"/>
                </a:lnTo>
                <a:lnTo>
                  <a:pt x="1383320" y="2510470"/>
                </a:lnTo>
                <a:lnTo>
                  <a:pt x="1485789" y="2493392"/>
                </a:lnTo>
                <a:lnTo>
                  <a:pt x="1588257" y="2476314"/>
                </a:lnTo>
                <a:cubicBezTo>
                  <a:pt x="1588257" y="2476314"/>
                  <a:pt x="1593949" y="2476314"/>
                  <a:pt x="1605335" y="2476314"/>
                </a:cubicBezTo>
                <a:cubicBezTo>
                  <a:pt x="1662262" y="2476314"/>
                  <a:pt x="1690725" y="2493392"/>
                  <a:pt x="1690725" y="2527548"/>
                </a:cubicBezTo>
                <a:cubicBezTo>
                  <a:pt x="1690725" y="2607245"/>
                  <a:pt x="1645184" y="2669865"/>
                  <a:pt x="1554101" y="2715406"/>
                </a:cubicBezTo>
                <a:cubicBezTo>
                  <a:pt x="1542715" y="2726791"/>
                  <a:pt x="1519945" y="2749562"/>
                  <a:pt x="1485789" y="2783718"/>
                </a:cubicBezTo>
                <a:cubicBezTo>
                  <a:pt x="1406091" y="2817874"/>
                  <a:pt x="1320701" y="2834952"/>
                  <a:pt x="1229618" y="2834952"/>
                </a:cubicBezTo>
                <a:cubicBezTo>
                  <a:pt x="1195462" y="2834952"/>
                  <a:pt x="1172691" y="2834952"/>
                  <a:pt x="1161306" y="2834952"/>
                </a:cubicBezTo>
                <a:lnTo>
                  <a:pt x="1092994" y="2886186"/>
                </a:lnTo>
                <a:cubicBezTo>
                  <a:pt x="1081609" y="2886186"/>
                  <a:pt x="1070223" y="2886186"/>
                  <a:pt x="1058838" y="2886186"/>
                </a:cubicBezTo>
                <a:cubicBezTo>
                  <a:pt x="1036067" y="2897572"/>
                  <a:pt x="1024682" y="2903264"/>
                  <a:pt x="1024682" y="2903264"/>
                </a:cubicBezTo>
                <a:lnTo>
                  <a:pt x="939292" y="2886186"/>
                </a:lnTo>
                <a:lnTo>
                  <a:pt x="700199" y="2920342"/>
                </a:lnTo>
                <a:cubicBezTo>
                  <a:pt x="677429" y="2931728"/>
                  <a:pt x="660351" y="2937421"/>
                  <a:pt x="648965" y="2937421"/>
                </a:cubicBezTo>
                <a:cubicBezTo>
                  <a:pt x="626195" y="2937421"/>
                  <a:pt x="586346" y="2931728"/>
                  <a:pt x="529419" y="2920342"/>
                </a:cubicBezTo>
                <a:cubicBezTo>
                  <a:pt x="518034" y="2920342"/>
                  <a:pt x="512341" y="2920342"/>
                  <a:pt x="512341" y="2920342"/>
                </a:cubicBezTo>
                <a:lnTo>
                  <a:pt x="358639" y="2920342"/>
                </a:lnTo>
                <a:lnTo>
                  <a:pt x="290327" y="2903264"/>
                </a:lnTo>
                <a:cubicBezTo>
                  <a:pt x="267556" y="2891879"/>
                  <a:pt x="239093" y="2886186"/>
                  <a:pt x="204937" y="2886186"/>
                </a:cubicBezTo>
                <a:cubicBezTo>
                  <a:pt x="91083" y="2863416"/>
                  <a:pt x="34156" y="2823567"/>
                  <a:pt x="34156" y="2766640"/>
                </a:cubicBezTo>
                <a:cubicBezTo>
                  <a:pt x="22771" y="2721099"/>
                  <a:pt x="17078" y="2698328"/>
                  <a:pt x="17078" y="2698328"/>
                </a:cubicBezTo>
                <a:cubicBezTo>
                  <a:pt x="5693" y="2652787"/>
                  <a:pt x="0" y="2630016"/>
                  <a:pt x="0" y="2630016"/>
                </a:cubicBezTo>
                <a:cubicBezTo>
                  <a:pt x="0" y="2618631"/>
                  <a:pt x="0" y="2601553"/>
                  <a:pt x="0" y="2578782"/>
                </a:cubicBezTo>
                <a:lnTo>
                  <a:pt x="34156" y="2544626"/>
                </a:lnTo>
                <a:cubicBezTo>
                  <a:pt x="56927" y="2499084"/>
                  <a:pt x="68312" y="2470621"/>
                  <a:pt x="68312" y="2459236"/>
                </a:cubicBezTo>
                <a:lnTo>
                  <a:pt x="119547" y="2390924"/>
                </a:lnTo>
                <a:lnTo>
                  <a:pt x="153703" y="2339689"/>
                </a:lnTo>
                <a:cubicBezTo>
                  <a:pt x="165088" y="2305533"/>
                  <a:pt x="199244" y="2265685"/>
                  <a:pt x="256171" y="2220143"/>
                </a:cubicBezTo>
                <a:cubicBezTo>
                  <a:pt x="301712" y="2163216"/>
                  <a:pt x="341561" y="2111983"/>
                  <a:pt x="375717" y="2066441"/>
                </a:cubicBezTo>
                <a:cubicBezTo>
                  <a:pt x="398488" y="2032285"/>
                  <a:pt x="432644" y="1986744"/>
                  <a:pt x="478185" y="1929817"/>
                </a:cubicBezTo>
                <a:cubicBezTo>
                  <a:pt x="489570" y="1918431"/>
                  <a:pt x="500956" y="1912739"/>
                  <a:pt x="512341" y="1912739"/>
                </a:cubicBezTo>
                <a:lnTo>
                  <a:pt x="546497" y="1861505"/>
                </a:lnTo>
                <a:cubicBezTo>
                  <a:pt x="546497" y="1850119"/>
                  <a:pt x="557883" y="1827349"/>
                  <a:pt x="580653" y="1793193"/>
                </a:cubicBezTo>
                <a:cubicBezTo>
                  <a:pt x="637580" y="1747651"/>
                  <a:pt x="671736" y="1719188"/>
                  <a:pt x="683121" y="1707802"/>
                </a:cubicBezTo>
                <a:lnTo>
                  <a:pt x="717277" y="1639490"/>
                </a:lnTo>
                <a:lnTo>
                  <a:pt x="819746" y="1502866"/>
                </a:lnTo>
                <a:cubicBezTo>
                  <a:pt x="831131" y="1502866"/>
                  <a:pt x="842516" y="1491481"/>
                  <a:pt x="853902" y="1468710"/>
                </a:cubicBezTo>
                <a:cubicBezTo>
                  <a:pt x="876672" y="1434554"/>
                  <a:pt x="888058" y="1411783"/>
                  <a:pt x="888058" y="1400398"/>
                </a:cubicBezTo>
                <a:lnTo>
                  <a:pt x="956370" y="1349164"/>
                </a:lnTo>
                <a:cubicBezTo>
                  <a:pt x="956370" y="1349164"/>
                  <a:pt x="962062" y="1332086"/>
                  <a:pt x="973448" y="1297930"/>
                </a:cubicBezTo>
                <a:cubicBezTo>
                  <a:pt x="984833" y="1275159"/>
                  <a:pt x="1001911" y="1252388"/>
                  <a:pt x="1024682" y="1229618"/>
                </a:cubicBezTo>
                <a:lnTo>
                  <a:pt x="1092994" y="1127149"/>
                </a:lnTo>
                <a:cubicBezTo>
                  <a:pt x="1184077" y="990525"/>
                  <a:pt x="1229618" y="870979"/>
                  <a:pt x="1229618" y="768511"/>
                </a:cubicBezTo>
                <a:cubicBezTo>
                  <a:pt x="1229618" y="666043"/>
                  <a:pt x="1178384" y="597731"/>
                  <a:pt x="1075916" y="563575"/>
                </a:cubicBezTo>
                <a:lnTo>
                  <a:pt x="1024682" y="546497"/>
                </a:lnTo>
                <a:lnTo>
                  <a:pt x="939292" y="512341"/>
                </a:lnTo>
                <a:cubicBezTo>
                  <a:pt x="893750" y="500955"/>
                  <a:pt x="853902" y="489570"/>
                  <a:pt x="819746" y="478185"/>
                </a:cubicBezTo>
                <a:cubicBezTo>
                  <a:pt x="796975" y="478185"/>
                  <a:pt x="779897" y="478185"/>
                  <a:pt x="768511" y="478185"/>
                </a:cubicBezTo>
                <a:lnTo>
                  <a:pt x="751433" y="478185"/>
                </a:lnTo>
                <a:lnTo>
                  <a:pt x="683121" y="478185"/>
                </a:lnTo>
                <a:cubicBezTo>
                  <a:pt x="671736" y="478185"/>
                  <a:pt x="660351" y="478185"/>
                  <a:pt x="648965" y="478185"/>
                </a:cubicBezTo>
                <a:cubicBezTo>
                  <a:pt x="637580" y="478185"/>
                  <a:pt x="620502" y="478185"/>
                  <a:pt x="597731" y="478185"/>
                </a:cubicBezTo>
                <a:cubicBezTo>
                  <a:pt x="574961" y="489570"/>
                  <a:pt x="546497" y="500955"/>
                  <a:pt x="512341" y="512341"/>
                </a:cubicBezTo>
                <a:cubicBezTo>
                  <a:pt x="375717" y="535111"/>
                  <a:pt x="296019" y="620502"/>
                  <a:pt x="273249" y="768511"/>
                </a:cubicBezTo>
                <a:cubicBezTo>
                  <a:pt x="273249" y="779896"/>
                  <a:pt x="267556" y="796974"/>
                  <a:pt x="256171" y="819745"/>
                </a:cubicBezTo>
                <a:lnTo>
                  <a:pt x="204937" y="853901"/>
                </a:lnTo>
                <a:cubicBezTo>
                  <a:pt x="193551" y="876672"/>
                  <a:pt x="182166" y="888057"/>
                  <a:pt x="170781" y="888057"/>
                </a:cubicBezTo>
                <a:cubicBezTo>
                  <a:pt x="148010" y="888057"/>
                  <a:pt x="130932" y="870979"/>
                  <a:pt x="119547" y="836823"/>
                </a:cubicBezTo>
                <a:lnTo>
                  <a:pt x="85390" y="768511"/>
                </a:lnTo>
                <a:lnTo>
                  <a:pt x="51234" y="700199"/>
                </a:lnTo>
                <a:lnTo>
                  <a:pt x="51234" y="648965"/>
                </a:lnTo>
                <a:cubicBezTo>
                  <a:pt x="28464" y="603424"/>
                  <a:pt x="17078" y="574960"/>
                  <a:pt x="17078" y="563575"/>
                </a:cubicBezTo>
                <a:lnTo>
                  <a:pt x="51234" y="495263"/>
                </a:lnTo>
                <a:lnTo>
                  <a:pt x="17078" y="444029"/>
                </a:lnTo>
                <a:cubicBezTo>
                  <a:pt x="17078" y="444029"/>
                  <a:pt x="17078" y="438336"/>
                  <a:pt x="17078" y="426951"/>
                </a:cubicBezTo>
                <a:cubicBezTo>
                  <a:pt x="17078" y="415565"/>
                  <a:pt x="22771" y="398487"/>
                  <a:pt x="34156" y="375716"/>
                </a:cubicBezTo>
                <a:cubicBezTo>
                  <a:pt x="45542" y="364331"/>
                  <a:pt x="51234" y="335868"/>
                  <a:pt x="51234" y="290326"/>
                </a:cubicBezTo>
                <a:cubicBezTo>
                  <a:pt x="85390" y="199244"/>
                  <a:pt x="130932" y="142317"/>
                  <a:pt x="187859" y="119546"/>
                </a:cubicBezTo>
                <a:lnTo>
                  <a:pt x="273249" y="85390"/>
                </a:lnTo>
                <a:lnTo>
                  <a:pt x="341561" y="34156"/>
                </a:lnTo>
                <a:lnTo>
                  <a:pt x="409873" y="34156"/>
                </a:lnTo>
                <a:cubicBezTo>
                  <a:pt x="421258" y="34156"/>
                  <a:pt x="438336" y="28463"/>
                  <a:pt x="461107" y="17078"/>
                </a:cubicBezTo>
                <a:cubicBezTo>
                  <a:pt x="483878" y="5693"/>
                  <a:pt x="512341" y="0"/>
                  <a:pt x="54649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484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918">
        <p15:prstTrans prst="pageCurlDouble"/>
      </p:transition>
    </mc:Choice>
    <mc:Fallback xmlns="">
      <p:transition spd="slow" advTm="1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3052</TotalTime>
  <Words>427</Words>
  <Application>Microsoft Macintosh PowerPoint</Application>
  <PresentationFormat>宽屏</PresentationFormat>
  <Paragraphs>67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Calibri</vt:lpstr>
      <vt:lpstr>Calibri Light</vt:lpstr>
      <vt:lpstr>Lantinghei SC Demibold</vt:lpstr>
      <vt:lpstr>兰亭黑-简 纤黑</vt:lpstr>
      <vt:lpstr>宋体</vt:lpstr>
      <vt:lpstr>微软雅黑</vt:lpstr>
      <vt:lpstr>新蒂下午茶基本版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ye</dc:creator>
  <cp:lastModifiedBy>yunbo zhang</cp:lastModifiedBy>
  <cp:revision>518</cp:revision>
  <dcterms:created xsi:type="dcterms:W3CDTF">2014-05-16T07:57:58Z</dcterms:created>
  <dcterms:modified xsi:type="dcterms:W3CDTF">2015-10-05T05:35:21Z</dcterms:modified>
</cp:coreProperties>
</file>

<file path=docProps/thumbnail.jpeg>
</file>